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94660"/>
  </p:normalViewPr>
  <p:slideViewPr>
    <p:cSldViewPr snapToGrid="0">
      <p:cViewPr varScale="1">
        <p:scale>
          <a:sx n="18" d="100"/>
          <a:sy n="18" d="100"/>
        </p:scale>
        <p:origin x="9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3199-4460-4FBF-A0B8-7BD281068C7C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9C6F-F983-4232-BA83-C09F3E278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5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generate a QR code, please use this website https://www.the-qrcode-generator.com/</a:t>
            </a:r>
          </a:p>
          <a:p>
            <a:r>
              <a:rPr lang="en-US" dirty="0"/>
              <a:t>If you need more information on this format of poster, please review this video. https://youtu.be/1RwJbhkCA58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79C6F-F983-4232-BA83-C09F3E278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6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B3975-5060-49E6-A662-CD3F6314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77051-D8D6-40FD-B916-969814F647CF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E0FC9-2248-4E13-847C-0EF5AF3D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7B38A-8E6C-4940-A4C8-E0CA633A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00993-118D-44CA-B166-2B6235B43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D3F24-C400-4827-BCF6-9EAE8FEC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F8B4-1179-434D-B380-3751C8E48672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6DB69-671E-42E7-AB80-DF14FBB46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DDAD-31D2-4053-BEDE-A88D05A4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1D04-BD6B-4161-9CE8-86164436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2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4E69A-C732-4F7C-919B-17D83FB1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792B-5167-4F7D-B6A3-F361167F97B8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E9847-DC99-43D1-BFCE-C2593BB06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A086C-3236-4AEC-A028-B4C63424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14571-7A5D-4B59-B1CD-DA38DB6AF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3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8A61-0D1F-48D5-B6CE-249FAB6E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2FFD-26AA-4C66-B2B1-574E6C3653DB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AE6B-7187-4F0F-94A2-4AB934C5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F6DBE-74B6-4A09-86CA-7F92E220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B4D04-E823-4E49-8475-2BED7F5AF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6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BF631-E70F-4705-893D-FA7B9AC0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72F6-E89E-42C3-90F2-C16CE590D8E4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C71B0-CD3F-4EBD-8A3C-20224661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9C577-5E07-4BD6-B068-2577826F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231F-586F-4B00-8475-4698A8CC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81ACE9-1EFF-4915-A64A-2F97FD9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E1D0-8AFB-47FC-B2B5-7D44FE2C5A88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92B6A2-7BDC-4C03-BF72-390A7D18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4F72A1-6370-4337-ADD0-491C5AB9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F173-CC4F-4A9A-8E3A-763CE71C8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4A6664-4CF6-4C42-8622-345A7977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42A8-2F04-4C0A-BC8A-FB4FDC1831F2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818655-FD69-4420-80FB-B2CFE556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BA0014-0197-4863-AC6A-3BFE73A3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976E2-611B-442B-885D-B75566C18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9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8C8125-1E76-491B-9701-5582D099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69F5-B777-43BC-9B04-86D74CC22139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C2A1F28-098E-4106-B03B-3F520AC0B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7DA284-DCE6-4EE9-824D-2ED3C944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61D27-1550-4CCF-B177-F3B070836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EEAE614-121F-4FB5-892C-E0D298C2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E35F0-E68B-4EA6-85F4-C81C27DCB73C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6A93D07-917B-423A-A1C2-1F5CCD2E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4F131E8-33FC-4669-A8C6-E13EF59B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AEAB-6458-479A-9D8A-531F3F9D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6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1862FF-3DBB-425C-81F7-E1F63D0D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41DE-3406-4F00-9E85-85F68E80003D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4D062-DD36-427F-943E-1E076FBD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966E82-D9B4-4BF1-8B5A-48D3479B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ED02D-02C4-44C0-87DA-D6D2C5FA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4385F2-4895-4AAC-A877-BA9E4B98B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2351-DB5C-45E2-AB9E-795118D50496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B7CB90-4371-4B73-9B92-47A8367C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C4EA3D-453A-4F3B-A7AD-2421D138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D9696-D6CE-4EF7-B03F-E496A70BF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D607D-AD87-4E8F-8BBD-9DCFD47A6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DABE-E8A6-4116-8EDE-274A00A3E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838" y="8763000"/>
            <a:ext cx="37855525" cy="2088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2E17-9EB1-4C6B-9CD9-CAA54C841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76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4F75B7-B1AF-4225-82B2-671301AD4A35}" type="datetimeFigureOut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6BAC8-DFEC-48F6-81C5-D5973AF27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7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0E314-2659-45B2-BAAC-41292E610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576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C044D0-A756-43B9-979B-97BC51202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2pPr>
      <a:lvl3pPr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3pPr>
      <a:lvl4pPr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4pPr>
      <a:lvl5pPr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4387850" rtl="0" fontAlgn="base">
        <a:lnSpc>
          <a:spcPct val="90000"/>
        </a:lnSpc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096963" indent="-1096963" algn="l" defTabSz="4387850" rtl="0" fontAlgn="base">
        <a:lnSpc>
          <a:spcPct val="90000"/>
        </a:lnSpc>
        <a:spcBef>
          <a:spcPts val="4800"/>
        </a:spcBef>
        <a:spcAft>
          <a:spcPct val="0"/>
        </a:spcAft>
        <a:buFont typeface="Arial" panose="020B0604020202020204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290888" indent="-1096963" algn="l" defTabSz="4387850" rtl="0" fontAlgn="base">
        <a:lnSpc>
          <a:spcPct val="90000"/>
        </a:lnSpc>
        <a:spcBef>
          <a:spcPts val="24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fontAlgn="base">
        <a:lnSpc>
          <a:spcPct val="90000"/>
        </a:lnSpc>
        <a:spcBef>
          <a:spcPts val="24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lnSpc>
          <a:spcPct val="90000"/>
        </a:lnSpc>
        <a:spcBef>
          <a:spcPts val="24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lnSpc>
          <a:spcPct val="90000"/>
        </a:lnSpc>
        <a:spcBef>
          <a:spcPts val="24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DBAB89-A697-44E3-9C65-ECCBFEC2372B}"/>
              </a:ext>
            </a:extLst>
          </p:cNvPr>
          <p:cNvSpPr/>
          <p:nvPr/>
        </p:nvSpPr>
        <p:spPr>
          <a:xfrm>
            <a:off x="11836398" y="0"/>
            <a:ext cx="18643602" cy="32918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defTabSz="768096">
              <a:spcAft>
                <a:spcPts val="600"/>
              </a:spcAft>
            </a:pPr>
            <a:r>
              <a:rPr lang="en-US" sz="1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goes here</a:t>
            </a:r>
            <a:r>
              <a:rPr lang="en-US" sz="1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translated into plain English. Emphasize the important words.</a:t>
            </a:r>
            <a:endParaRPr lang="en-US" sz="1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defTabSz="768096">
              <a:spcAft>
                <a:spcPts val="600"/>
              </a:spcAft>
            </a:pPr>
            <a:endParaRPr lang="en-US" sz="1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defTabSz="768096">
              <a:spcAft>
                <a:spcPts val="600"/>
              </a:spcAft>
            </a:pPr>
            <a:endParaRPr lang="en-US" sz="1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F9EEB9-2BFE-45A4-8592-9E33560A4CF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447" y="26601736"/>
            <a:ext cx="4572000" cy="457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68EF5C5-85F0-4C09-B01D-1DECBAFB9D3C}"/>
              </a:ext>
            </a:extLst>
          </p:cNvPr>
          <p:cNvSpPr/>
          <p:nvPr/>
        </p:nvSpPr>
        <p:spPr>
          <a:xfrm>
            <a:off x="0" y="0"/>
            <a:ext cx="10617199" cy="520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defTabSz="768096">
              <a:spcAft>
                <a:spcPts val="600"/>
              </a:spcAft>
            </a:pPr>
            <a:r>
              <a:rPr lang="en-US" sz="6600" b="1" dirty="0">
                <a:solidFill>
                  <a:srgbClr val="002060"/>
                </a:solidFill>
                <a:cs typeface="Arial" panose="020B0604020202020204" pitchFamily="34" charset="0"/>
              </a:rPr>
              <a:t>Title</a:t>
            </a:r>
          </a:p>
          <a:p>
            <a:pPr lvl="1" defTabSz="768096">
              <a:spcAft>
                <a:spcPts val="600"/>
              </a:spcAft>
            </a:pPr>
            <a:r>
              <a:rPr lang="en-US" sz="6000" b="1" dirty="0">
                <a:solidFill>
                  <a:srgbClr val="002060"/>
                </a:solidFill>
                <a:cs typeface="Arial" panose="020B0604020202020204" pitchFamily="34" charset="0"/>
              </a:rPr>
              <a:t>Author 1, Author 2, Author 3, </a:t>
            </a:r>
            <a:r>
              <a:rPr lang="en-US" sz="6000" b="1" dirty="0" err="1">
                <a:solidFill>
                  <a:srgbClr val="002060"/>
                </a:solidFill>
                <a:cs typeface="Arial" panose="020B0604020202020204" pitchFamily="34" charset="0"/>
              </a:rPr>
              <a:t>etc</a:t>
            </a:r>
            <a:endParaRPr lang="en-US" sz="6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 defTabSz="768096">
              <a:spcAft>
                <a:spcPts val="600"/>
              </a:spcAft>
            </a:pPr>
            <a:r>
              <a:rPr lang="en-US" sz="4800" dirty="0">
                <a:solidFill>
                  <a:srgbClr val="002060"/>
                </a:solidFill>
                <a:cs typeface="Arial" panose="020B0604020202020204" pitchFamily="34" charset="0"/>
              </a:rPr>
              <a:t>Lincoln Memorial University-College of Veterinary Medicine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F15D8D-C04D-4C1A-A12E-68A344A2227D}"/>
              </a:ext>
            </a:extLst>
          </p:cNvPr>
          <p:cNvSpPr/>
          <p:nvPr/>
        </p:nvSpPr>
        <p:spPr>
          <a:xfrm>
            <a:off x="-35321" y="5207000"/>
            <a:ext cx="11832645" cy="27711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Aft>
                <a:spcPts val="0"/>
              </a:spcAft>
            </a:pPr>
            <a:r>
              <a:rPr lang="en-US" sz="5400" b="1" dirty="0">
                <a:solidFill>
                  <a:srgbClr val="002060"/>
                </a:solidFill>
              </a:rPr>
              <a:t>Intro</a:t>
            </a:r>
          </a:p>
          <a:p>
            <a:pPr lvl="1">
              <a:spcAft>
                <a:spcPts val="0"/>
              </a:spcAft>
            </a:pPr>
            <a:r>
              <a:rPr lang="en-US" sz="5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Just give context for the gam you’re filling.</a:t>
            </a:r>
            <a:endParaRPr lang="en-US" sz="440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Methodology </a:t>
            </a:r>
          </a:p>
          <a:p>
            <a:pPr lvl="1">
              <a:spcAft>
                <a:spcPts val="1200"/>
              </a:spcAft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N-###</a:t>
            </a:r>
          </a:p>
          <a:p>
            <a:pPr lvl="1">
              <a:spcAft>
                <a:spcPts val="1200"/>
              </a:spcAft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Collected this</a:t>
            </a:r>
          </a:p>
          <a:p>
            <a:pPr lvl="1">
              <a:spcAft>
                <a:spcPts val="1200"/>
              </a:spcAft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Tested with C statistical test</a:t>
            </a:r>
          </a:p>
          <a:p>
            <a:pPr lvl="1">
              <a:spcAft>
                <a:spcPts val="1200"/>
              </a:spcAft>
            </a:pPr>
            <a:r>
              <a:rPr lang="en-US" sz="5400" b="1" dirty="0">
                <a:solidFill>
                  <a:srgbClr val="002060"/>
                </a:solidFill>
                <a:cs typeface="Arial" panose="020B0604020202020204" pitchFamily="34" charset="0"/>
              </a:rPr>
              <a:t>Results</a:t>
            </a:r>
          </a:p>
          <a:p>
            <a:pPr lvl="1">
              <a:spcAft>
                <a:spcPts val="1200"/>
              </a:spcAft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Graph or table with essential results only.</a:t>
            </a:r>
          </a:p>
          <a:p>
            <a:pPr lvl="1">
              <a:spcAft>
                <a:spcPts val="1200"/>
              </a:spcAft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All other correlations in the ammo bar. </a:t>
            </a:r>
          </a:p>
          <a:p>
            <a:pPr lvl="1">
              <a:spcAft>
                <a:spcPts val="1200"/>
              </a:spcAft>
            </a:pPr>
            <a:r>
              <a:rPr lang="en-US" sz="54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Discussion</a:t>
            </a:r>
          </a:p>
          <a:p>
            <a:pPr lvl="1">
              <a:spcAft>
                <a:spcPts val="1200"/>
              </a:spcAft>
            </a:pPr>
            <a:r>
              <a:rPr lang="en-US" sz="5400" dirty="0">
                <a:solidFill>
                  <a:srgbClr val="002060"/>
                </a:solidFill>
                <a:cs typeface="Arial" panose="020B0604020202020204" pitchFamily="34" charset="0"/>
              </a:rPr>
              <a:t>“If this result actually generalized and I didn’t have to humbly disclaim the possibility of a thousand confounds and limitation it would imply that….”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87C23B7-9F84-4E78-88A0-97A00D2D46CA}"/>
              </a:ext>
            </a:extLst>
          </p:cNvPr>
          <p:cNvCxnSpPr>
            <a:cxnSpLocks/>
          </p:cNvCxnSpPr>
          <p:nvPr/>
        </p:nvCxnSpPr>
        <p:spPr>
          <a:xfrm>
            <a:off x="-29441" y="5207000"/>
            <a:ext cx="11865839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9BDB6B5-4A3C-4444-B924-0DEADB6F25D2}"/>
              </a:ext>
            </a:extLst>
          </p:cNvPr>
          <p:cNvSpPr/>
          <p:nvPr/>
        </p:nvSpPr>
        <p:spPr>
          <a:xfrm>
            <a:off x="30519074" y="384900"/>
            <a:ext cx="13372126" cy="873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r>
              <a:rPr lang="en-US" sz="4400" b="1" dirty="0">
                <a:solidFill>
                  <a:srgbClr val="002060"/>
                </a:solidFill>
              </a:rPr>
              <a:t>Ammo Bar</a:t>
            </a:r>
          </a:p>
          <a:p>
            <a:pPr lvl="1"/>
            <a:r>
              <a:rPr lang="en-US" sz="4400" dirty="0">
                <a:solidFill>
                  <a:srgbClr val="002060"/>
                </a:solidFill>
              </a:rPr>
              <a:t>Delete this and replace it with your…</a:t>
            </a:r>
          </a:p>
          <a:p>
            <a:pPr lvl="1"/>
            <a:r>
              <a:rPr lang="en-US" sz="4400" dirty="0">
                <a:solidFill>
                  <a:srgbClr val="002060"/>
                </a:solidFill>
              </a:rPr>
              <a:t>Extra graphs</a:t>
            </a:r>
          </a:p>
          <a:p>
            <a:pPr lvl="1"/>
            <a:r>
              <a:rPr lang="en-US" sz="4400" dirty="0">
                <a:solidFill>
                  <a:srgbClr val="002060"/>
                </a:solidFill>
              </a:rPr>
              <a:t>Extra Correlation tables</a:t>
            </a:r>
          </a:p>
          <a:p>
            <a:pPr lvl="1"/>
            <a:r>
              <a:rPr lang="en-US" sz="4400" dirty="0">
                <a:solidFill>
                  <a:srgbClr val="002060"/>
                </a:solidFill>
              </a:rPr>
              <a:t>Extra figures</a:t>
            </a:r>
          </a:p>
          <a:p>
            <a:pPr lvl="1"/>
            <a:r>
              <a:rPr lang="en-US" sz="4400" dirty="0">
                <a:solidFill>
                  <a:srgbClr val="002060"/>
                </a:solidFill>
              </a:rPr>
              <a:t>Extra nuance that you’re worried about leaving out</a:t>
            </a:r>
          </a:p>
          <a:p>
            <a:pPr lvl="1"/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F167674-60FD-44E8-BF5D-1F121EC98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046" y="26995432"/>
            <a:ext cx="11062707" cy="37846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703C13-1E42-4014-A177-EEB2DC044673}"/>
              </a:ext>
            </a:extLst>
          </p:cNvPr>
          <p:cNvSpPr txBox="1"/>
          <p:nvPr/>
        </p:nvSpPr>
        <p:spPr>
          <a:xfrm>
            <a:off x="13315447" y="31295222"/>
            <a:ext cx="828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Scan the QR code to go to LMU-CVM’s website</a:t>
            </a:r>
          </a:p>
        </p:txBody>
      </p:sp>
    </p:spTree>
    <p:extLst>
      <p:ext uri="{BB962C8B-B14F-4D97-AF65-F5344CB8AC3E}">
        <p14:creationId xmlns:p14="http://schemas.microsoft.com/office/powerpoint/2010/main" val="337022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06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172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Verma, Ashutosh</dc:creator>
  <cp:lastModifiedBy>Jolly, Lauren</cp:lastModifiedBy>
  <cp:revision>26</cp:revision>
  <dcterms:created xsi:type="dcterms:W3CDTF">2015-09-30T19:43:22Z</dcterms:created>
  <dcterms:modified xsi:type="dcterms:W3CDTF">2019-08-26T19:16:55Z</dcterms:modified>
</cp:coreProperties>
</file>